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5"/>
  </p:notesMasterIdLst>
  <p:sldIdLst>
    <p:sldId id="256" r:id="rId2"/>
    <p:sldId id="257" r:id="rId3"/>
    <p:sldId id="295" r:id="rId4"/>
    <p:sldId id="261" r:id="rId5"/>
    <p:sldId id="301" r:id="rId6"/>
    <p:sldId id="296" r:id="rId7"/>
    <p:sldId id="297" r:id="rId8"/>
    <p:sldId id="298" r:id="rId9"/>
    <p:sldId id="299" r:id="rId10"/>
    <p:sldId id="300" r:id="rId11"/>
    <p:sldId id="304" r:id="rId12"/>
    <p:sldId id="302" r:id="rId13"/>
    <p:sldId id="288" r:id="rId14"/>
  </p:sldIdLst>
  <p:sldSz cx="9144000" cy="5143500" type="screen16x9"/>
  <p:notesSz cx="6858000" cy="9144000"/>
  <p:embeddedFontLst>
    <p:embeddedFont>
      <p:font typeface="Cousine"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C55EEA4-988B-492D-99E5-9B07CBB69424}">
  <a:tblStyle styleId="{FC55EEA4-988B-492D-99E5-9B07CBB694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16E642-95D0-4B56-8B43-F84085D1147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1" d="100"/>
          <a:sy n="121" d="100"/>
        </p:scale>
        <p:origin x="-346"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311432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bcf8a1b89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bcf8a1b89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rgbClr val="FFFFFF"/>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 name="Google Shape;40;p5"/>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1" name="Google Shape;41;p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4" name="Google Shape;44;p6"/>
          <p:cNvSpPr txBox="1">
            <a:spLocks noGrp="1"/>
          </p:cNvSpPr>
          <p:nvPr>
            <p:ph type="body" idx="1"/>
          </p:nvPr>
        </p:nvSpPr>
        <p:spPr>
          <a:xfrm>
            <a:off x="420778"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5" name="Google Shape;45;p6"/>
          <p:cNvSpPr txBox="1">
            <a:spLocks noGrp="1"/>
          </p:cNvSpPr>
          <p:nvPr>
            <p:ph type="body" idx="2"/>
          </p:nvPr>
        </p:nvSpPr>
        <p:spPr>
          <a:xfrm>
            <a:off x="4731381"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6" name="Google Shape;46;p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5" name="Google Shape;55;p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6">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127.0.0.1:808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Student and Teacher </a:t>
            </a:r>
            <a:r>
              <a:rPr lang="en" dirty="0" smtClean="0"/>
              <a:t>Grading Application</a:t>
            </a:r>
            <a:endParaRPr dirty="0"/>
          </a:p>
        </p:txBody>
      </p:sp>
      <p:sp>
        <p:nvSpPr>
          <p:cNvPr id="3" name="TextBox 2"/>
          <p:cNvSpPr txBox="1"/>
          <p:nvPr/>
        </p:nvSpPr>
        <p:spPr>
          <a:xfrm>
            <a:off x="685800" y="361950"/>
            <a:ext cx="2836033" cy="1169551"/>
          </a:xfrm>
          <a:prstGeom prst="rect">
            <a:avLst/>
          </a:prstGeom>
          <a:noFill/>
        </p:spPr>
        <p:txBody>
          <a:bodyPr wrap="none" rtlCol="0">
            <a:spAutoFit/>
          </a:bodyPr>
          <a:lstStyle/>
          <a:p>
            <a:r>
              <a:rPr lang="en-US" b="1" dirty="0" smtClean="0">
                <a:solidFill>
                  <a:schemeClr val="bg1"/>
                </a:solidFill>
                <a:latin typeface="Cousine" panose="020B0604020202020204" charset="0"/>
                <a:cs typeface="Cousine" panose="020B0604020202020204" charset="0"/>
              </a:rPr>
              <a:t>Students:</a:t>
            </a:r>
          </a:p>
          <a:p>
            <a:pPr marL="285750" indent="-285750">
              <a:buFontTx/>
              <a:buChar char="-"/>
            </a:pPr>
            <a:r>
              <a:rPr lang="en-US" b="1" dirty="0" smtClean="0">
                <a:solidFill>
                  <a:schemeClr val="bg1"/>
                </a:solidFill>
                <a:latin typeface="Cousine" panose="020B0604020202020204" charset="0"/>
                <a:cs typeface="Cousine" panose="020B0604020202020204" charset="0"/>
              </a:rPr>
              <a:t>Banc </a:t>
            </a:r>
            <a:r>
              <a:rPr lang="en-US" b="1" dirty="0" err="1" smtClean="0">
                <a:solidFill>
                  <a:schemeClr val="bg1"/>
                </a:solidFill>
                <a:latin typeface="Cousine" panose="020B0604020202020204" charset="0"/>
                <a:cs typeface="Cousine" panose="020B0604020202020204" charset="0"/>
              </a:rPr>
              <a:t>Sorin</a:t>
            </a:r>
            <a:endParaRPr lang="en-US" b="1" dirty="0" smtClean="0">
              <a:solidFill>
                <a:schemeClr val="bg1"/>
              </a:solidFill>
              <a:latin typeface="Cousine" panose="020B0604020202020204" charset="0"/>
              <a:cs typeface="Cousine" panose="020B0604020202020204" charset="0"/>
            </a:endParaRPr>
          </a:p>
          <a:p>
            <a:pPr marL="285750" indent="-285750">
              <a:buFontTx/>
              <a:buChar char="-"/>
            </a:pPr>
            <a:r>
              <a:rPr lang="en-US" b="1" dirty="0" err="1" smtClean="0">
                <a:solidFill>
                  <a:schemeClr val="bg1"/>
                </a:solidFill>
                <a:latin typeface="Cousine" panose="020B0604020202020204" charset="0"/>
                <a:cs typeface="Cousine" panose="020B0604020202020204" charset="0"/>
              </a:rPr>
              <a:t>Danciu</a:t>
            </a:r>
            <a:r>
              <a:rPr lang="en-US" b="1" dirty="0" smtClean="0">
                <a:solidFill>
                  <a:schemeClr val="bg1"/>
                </a:solidFill>
                <a:latin typeface="Cousine" panose="020B0604020202020204" charset="0"/>
                <a:cs typeface="Cousine" panose="020B0604020202020204" charset="0"/>
              </a:rPr>
              <a:t> Joelle – </a:t>
            </a:r>
            <a:r>
              <a:rPr lang="en-US" b="1" dirty="0" err="1" smtClean="0">
                <a:solidFill>
                  <a:schemeClr val="bg1"/>
                </a:solidFill>
                <a:latin typeface="Cousine" panose="020B0604020202020204" charset="0"/>
                <a:cs typeface="Cousine" panose="020B0604020202020204" charset="0"/>
              </a:rPr>
              <a:t>Mirela</a:t>
            </a:r>
            <a:endParaRPr lang="en-US" b="1" dirty="0" smtClean="0">
              <a:solidFill>
                <a:schemeClr val="bg1"/>
              </a:solidFill>
              <a:latin typeface="Cousine" panose="020B0604020202020204" charset="0"/>
              <a:cs typeface="Cousine" panose="020B0604020202020204" charset="0"/>
            </a:endParaRPr>
          </a:p>
          <a:p>
            <a:pPr marL="285750" indent="-285750">
              <a:buFontTx/>
              <a:buChar char="-"/>
            </a:pPr>
            <a:r>
              <a:rPr lang="en-US" b="1" dirty="0" smtClean="0">
                <a:solidFill>
                  <a:schemeClr val="bg1"/>
                </a:solidFill>
                <a:latin typeface="Cousine" panose="020B0604020202020204" charset="0"/>
                <a:cs typeface="Cousine" panose="020B0604020202020204" charset="0"/>
              </a:rPr>
              <a:t>Rete David</a:t>
            </a:r>
          </a:p>
          <a:p>
            <a:endParaRPr lang="en-US" dirty="0">
              <a:solidFill>
                <a:schemeClr val="bg1"/>
              </a:solidFill>
              <a:latin typeface="Cousine" panose="020B0604020202020204" charset="0"/>
              <a:cs typeface="Cousine" panose="020B0604020202020204" charset="0"/>
            </a:endParaRPr>
          </a:p>
        </p:txBody>
      </p:sp>
      <p:sp>
        <p:nvSpPr>
          <p:cNvPr id="4" name="TextBox 3"/>
          <p:cNvSpPr txBox="1"/>
          <p:nvPr/>
        </p:nvSpPr>
        <p:spPr>
          <a:xfrm>
            <a:off x="6705600" y="361950"/>
            <a:ext cx="1473480" cy="307777"/>
          </a:xfrm>
          <a:prstGeom prst="rect">
            <a:avLst/>
          </a:prstGeom>
          <a:noFill/>
        </p:spPr>
        <p:txBody>
          <a:bodyPr wrap="none" rtlCol="0">
            <a:spAutoFit/>
          </a:bodyPr>
          <a:lstStyle/>
          <a:p>
            <a:r>
              <a:rPr lang="en-US" b="1" dirty="0" smtClean="0">
                <a:solidFill>
                  <a:schemeClr val="bg1"/>
                </a:solidFill>
                <a:latin typeface="Cousine" panose="020B0604020202020204" charset="0"/>
                <a:cs typeface="Cousine" panose="020B0604020202020204" charset="0"/>
              </a:rPr>
              <a:t>Group: 30333</a:t>
            </a:r>
            <a:endParaRPr lang="en-US" b="1" dirty="0">
              <a:solidFill>
                <a:schemeClr val="bg1"/>
              </a:solidFill>
              <a:latin typeface="Cousine" panose="020B0604020202020204" charset="0"/>
              <a:cs typeface="Cousine"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63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Modificare nota student(dupa click)</a:t>
            </a:r>
            <a:endParaRPr sz="24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 y="1276350"/>
            <a:ext cx="7086600" cy="3462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 y="1276350"/>
            <a:ext cx="7086600" cy="345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20" y="1265612"/>
            <a:ext cx="7086600" cy="3458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9285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63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Database using JSON objects</a:t>
            </a:r>
            <a:endParaRPr sz="24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 y="1276350"/>
            <a:ext cx="7086600" cy="3462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 y="1276350"/>
            <a:ext cx="7086600" cy="345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20" y="1265612"/>
            <a:ext cx="7086600" cy="3458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120" y="1265611"/>
            <a:ext cx="3611880" cy="347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265611"/>
            <a:ext cx="3474720" cy="347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940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63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Probleme aparute</a:t>
            </a:r>
            <a:endParaRPr sz="2400"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buNone/>
            </a:pPr>
            <a:r>
              <a:rPr lang="en-US" dirty="0" err="1" smtClean="0"/>
              <a:t>Functia</a:t>
            </a:r>
            <a:r>
              <a:rPr lang="en-US" dirty="0" smtClean="0"/>
              <a:t> de create </a:t>
            </a:r>
            <a:r>
              <a:rPr lang="en-US" dirty="0" err="1" smtClean="0"/>
              <a:t>este</a:t>
            </a:r>
            <a:r>
              <a:rPr lang="en-US" dirty="0" smtClean="0"/>
              <a:t> </a:t>
            </a:r>
            <a:r>
              <a:rPr lang="en-US" dirty="0" err="1" smtClean="0"/>
              <a:t>facuta</a:t>
            </a:r>
            <a:r>
              <a:rPr lang="en-US" dirty="0" smtClean="0"/>
              <a:t> la </a:t>
            </a:r>
            <a:r>
              <a:rPr lang="en-US" dirty="0" err="1" smtClean="0"/>
              <a:t>nivel</a:t>
            </a:r>
            <a:r>
              <a:rPr lang="en-US" dirty="0" smtClean="0"/>
              <a:t> de </a:t>
            </a:r>
            <a:r>
              <a:rPr lang="en-US" dirty="0" err="1" smtClean="0"/>
              <a:t>javascript</a:t>
            </a:r>
            <a:r>
              <a:rPr lang="en-US" dirty="0" smtClean="0"/>
              <a:t> </a:t>
            </a:r>
            <a:r>
              <a:rPr lang="en-US" dirty="0" err="1" smtClean="0"/>
              <a:t>doar</a:t>
            </a:r>
            <a:r>
              <a:rPr lang="en-US" dirty="0" smtClean="0"/>
              <a:t> ca nu are o </a:t>
            </a:r>
            <a:r>
              <a:rPr lang="en-US" dirty="0" err="1" smtClean="0"/>
              <a:t>legatura</a:t>
            </a:r>
            <a:r>
              <a:rPr lang="en-US" dirty="0" smtClean="0"/>
              <a:t> </a:t>
            </a:r>
            <a:r>
              <a:rPr lang="en-US" dirty="0" err="1" smtClean="0"/>
              <a:t>directa</a:t>
            </a:r>
            <a:r>
              <a:rPr lang="en-US" dirty="0" smtClean="0"/>
              <a:t> in html. </a:t>
            </a:r>
            <a:r>
              <a:rPr lang="en-US" dirty="0" err="1" smtClean="0"/>
              <a:t>Datele</a:t>
            </a:r>
            <a:r>
              <a:rPr lang="en-US" dirty="0" smtClean="0"/>
              <a:t> </a:t>
            </a:r>
            <a:r>
              <a:rPr lang="en-US" dirty="0" err="1" smtClean="0"/>
              <a:t>salvate</a:t>
            </a:r>
            <a:r>
              <a:rPr lang="en-US" dirty="0" smtClean="0"/>
              <a:t> </a:t>
            </a:r>
            <a:r>
              <a:rPr lang="en-US" dirty="0" err="1" smtClean="0"/>
              <a:t>prin</a:t>
            </a:r>
            <a:r>
              <a:rPr lang="en-US" dirty="0" smtClean="0"/>
              <a:t> </a:t>
            </a:r>
            <a:r>
              <a:rPr lang="en-US" dirty="0" err="1" smtClean="0"/>
              <a:t>adaugare</a:t>
            </a:r>
            <a:r>
              <a:rPr lang="en-US" dirty="0" smtClean="0"/>
              <a:t> </a:t>
            </a:r>
            <a:r>
              <a:rPr lang="en-US" dirty="0" err="1" smtClean="0"/>
              <a:t>sau</a:t>
            </a:r>
            <a:r>
              <a:rPr lang="en-US" dirty="0" smtClean="0"/>
              <a:t> update nu </a:t>
            </a:r>
            <a:r>
              <a:rPr lang="en-US" dirty="0" err="1" smtClean="0"/>
              <a:t>sunt</a:t>
            </a:r>
            <a:r>
              <a:rPr lang="en-US" dirty="0" smtClean="0"/>
              <a:t> </a:t>
            </a:r>
            <a:r>
              <a:rPr lang="en-US" dirty="0" err="1" smtClean="0"/>
              <a:t>persistente</a:t>
            </a:r>
            <a:r>
              <a:rPr lang="en-US" dirty="0" smtClean="0"/>
              <a:t> la </a:t>
            </a:r>
            <a:r>
              <a:rPr lang="en-US" dirty="0" err="1" smtClean="0"/>
              <a:t>restartul</a:t>
            </a:r>
            <a:r>
              <a:rPr lang="en-US" dirty="0" smtClean="0"/>
              <a:t> </a:t>
            </a:r>
            <a:r>
              <a:rPr lang="en-US" dirty="0" err="1" smtClean="0"/>
              <a:t>serverului</a:t>
            </a:r>
            <a:r>
              <a:rPr lang="en-US" dirty="0" smtClean="0"/>
              <a:t>(</a:t>
            </a:r>
            <a:r>
              <a:rPr lang="en-US" dirty="0" err="1" smtClean="0"/>
              <a:t>trebuia</a:t>
            </a:r>
            <a:r>
              <a:rPr lang="en-US" dirty="0" smtClean="0"/>
              <a:t> </a:t>
            </a:r>
            <a:r>
              <a:rPr lang="en-US" dirty="0" err="1" smtClean="0"/>
              <a:t>sa</a:t>
            </a:r>
            <a:r>
              <a:rPr lang="en-US" dirty="0" smtClean="0"/>
              <a:t> </a:t>
            </a:r>
            <a:r>
              <a:rPr lang="en-US" dirty="0" err="1" smtClean="0"/>
              <a:t>salvam</a:t>
            </a:r>
            <a:r>
              <a:rPr lang="en-US" dirty="0" smtClean="0"/>
              <a:t> </a:t>
            </a:r>
            <a:r>
              <a:rPr lang="en-US" dirty="0" err="1" smtClean="0"/>
              <a:t>si</a:t>
            </a:r>
            <a:r>
              <a:rPr lang="en-US" dirty="0" smtClean="0"/>
              <a:t> in </a:t>
            </a:r>
            <a:r>
              <a:rPr lang="en-US" dirty="0" err="1" smtClean="0"/>
              <a:t>fisierul</a:t>
            </a:r>
            <a:r>
              <a:rPr lang="en-US" dirty="0" smtClean="0"/>
              <a:t> .</a:t>
            </a:r>
            <a:r>
              <a:rPr lang="en-US" dirty="0" err="1" smtClean="0"/>
              <a:t>json</a:t>
            </a:r>
            <a:r>
              <a:rPr lang="en-US" dirty="0" smtClean="0"/>
              <a:t> </a:t>
            </a:r>
            <a:r>
              <a:rPr lang="en-US" dirty="0" err="1" smtClean="0"/>
              <a:t>cand</a:t>
            </a:r>
            <a:r>
              <a:rPr lang="en-US" dirty="0" smtClean="0"/>
              <a:t> </a:t>
            </a:r>
            <a:r>
              <a:rPr lang="en-US" dirty="0" err="1" smtClean="0"/>
              <a:t>faceam</a:t>
            </a:r>
            <a:r>
              <a:rPr lang="en-US" dirty="0" smtClean="0"/>
              <a:t> </a:t>
            </a:r>
            <a:r>
              <a:rPr lang="en-US" dirty="0" err="1" smtClean="0"/>
              <a:t>functiile</a:t>
            </a:r>
            <a:r>
              <a:rPr lang="en-US" dirty="0" smtClean="0"/>
              <a:t> </a:t>
            </a:r>
            <a:r>
              <a:rPr lang="en-US" dirty="0" err="1" smtClean="0"/>
              <a:t>pe</a:t>
            </a:r>
            <a:r>
              <a:rPr lang="en-US" dirty="0" smtClean="0"/>
              <a:t> server). </a:t>
            </a:r>
            <a:r>
              <a:rPr lang="en-US" dirty="0" err="1" smtClean="0"/>
              <a:t>Iar</a:t>
            </a:r>
            <a:r>
              <a:rPr lang="en-US" dirty="0" smtClean="0"/>
              <a:t> la </a:t>
            </a:r>
            <a:r>
              <a:rPr lang="en-US" dirty="0" err="1" smtClean="0"/>
              <a:t>functia</a:t>
            </a:r>
            <a:r>
              <a:rPr lang="en-US" dirty="0" smtClean="0"/>
              <a:t> de delete am </a:t>
            </a:r>
            <a:r>
              <a:rPr lang="en-US" dirty="0" err="1" smtClean="0"/>
              <a:t>mai</a:t>
            </a:r>
            <a:r>
              <a:rPr lang="en-US" dirty="0" smtClean="0"/>
              <a:t> </a:t>
            </a:r>
            <a:r>
              <a:rPr lang="en-US" dirty="0" err="1" smtClean="0"/>
              <a:t>intampinat</a:t>
            </a:r>
            <a:r>
              <a:rPr lang="en-US" dirty="0" smtClean="0"/>
              <a:t> o </a:t>
            </a:r>
            <a:r>
              <a:rPr lang="en-US" dirty="0" err="1" smtClean="0"/>
              <a:t>eroare</a:t>
            </a:r>
            <a:r>
              <a:rPr lang="en-US" dirty="0" smtClean="0"/>
              <a:t> </a:t>
            </a:r>
            <a:r>
              <a:rPr lang="en-US" dirty="0" err="1" smtClean="0"/>
              <a:t>pe</a:t>
            </a:r>
            <a:r>
              <a:rPr lang="en-US" dirty="0" smtClean="0"/>
              <a:t> care nu am </a:t>
            </a:r>
            <a:r>
              <a:rPr lang="en-US" dirty="0" err="1" smtClean="0"/>
              <a:t>reusit</a:t>
            </a:r>
            <a:r>
              <a:rPr lang="en-US" dirty="0" smtClean="0"/>
              <a:t> </a:t>
            </a:r>
            <a:r>
              <a:rPr lang="en-US" dirty="0" err="1" smtClean="0"/>
              <a:t>sa</a:t>
            </a:r>
            <a:r>
              <a:rPr lang="en-US" dirty="0" smtClean="0"/>
              <a:t> o </a:t>
            </a:r>
            <a:r>
              <a:rPr lang="en-US" dirty="0" err="1" smtClean="0"/>
              <a:t>rezolvam</a:t>
            </a:r>
            <a:r>
              <a:rPr lang="en-US" dirty="0"/>
              <a:t> </a:t>
            </a:r>
            <a:r>
              <a:rPr lang="en-US" dirty="0" smtClean="0"/>
              <a:t>din </a:t>
            </a:r>
            <a:r>
              <a:rPr lang="en-US" dirty="0" err="1" smtClean="0"/>
              <a:t>cauza</a:t>
            </a:r>
            <a:r>
              <a:rPr lang="en-US" dirty="0" smtClean="0"/>
              <a:t> </a:t>
            </a:r>
            <a:r>
              <a:rPr lang="en-US" dirty="0" err="1" smtClean="0"/>
              <a:t>lipsei</a:t>
            </a:r>
            <a:r>
              <a:rPr lang="en-US" dirty="0" smtClean="0"/>
              <a:t> de </a:t>
            </a:r>
            <a:r>
              <a:rPr lang="en-US" dirty="0" err="1" smtClean="0"/>
              <a:t>timp.</a:t>
            </a:r>
            <a:endParaRPr lang="en-US" dirty="0" smtClean="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394981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3"/>
          <p:cNvSpPr txBox="1">
            <a:spLocks noGrp="1"/>
          </p:cNvSpPr>
          <p:nvPr>
            <p:ph type="title"/>
          </p:nvPr>
        </p:nvSpPr>
        <p:spPr>
          <a:xfrm>
            <a:off x="457200" y="2114550"/>
            <a:ext cx="8229600" cy="9349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smtClean="0"/>
              <a:t>Thank you for your attention</a:t>
            </a:r>
            <a:endParaRPr sz="3600" dirty="0"/>
          </a:p>
        </p:txBody>
      </p:sp>
      <p:sp>
        <p:nvSpPr>
          <p:cNvPr id="510" name="Google Shape;510;p4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IDEA BEHIND</a:t>
            </a:r>
            <a:endParaRPr dirty="0"/>
          </a:p>
        </p:txBody>
      </p:sp>
      <p:sp>
        <p:nvSpPr>
          <p:cNvPr id="71" name="Google Shape;71;p12"/>
          <p:cNvSpPr txBox="1"/>
          <p:nvPr/>
        </p:nvSpPr>
        <p:spPr>
          <a:xfrm>
            <a:off x="457200" y="983608"/>
            <a:ext cx="7467600" cy="3569342"/>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200" dirty="0" smtClean="0">
                <a:solidFill>
                  <a:srgbClr val="FFFFFF"/>
                </a:solidFill>
                <a:latin typeface="Cousine"/>
                <a:ea typeface="Cousine"/>
                <a:cs typeface="Cousine"/>
                <a:sym typeface="Cousine"/>
              </a:rPr>
              <a:t>Crearea unei aplicatii compusa din doua module:</a:t>
            </a:r>
          </a:p>
          <a:p>
            <a:pPr marL="171450" lvl="0" indent="-171450" algn="l" rtl="0">
              <a:spcBef>
                <a:spcPts val="600"/>
              </a:spcBef>
              <a:spcAft>
                <a:spcPts val="0"/>
              </a:spcAft>
              <a:buFont typeface="Arial" panose="020B0604020202020204" pitchFamily="34" charset="0"/>
              <a:buChar char="•"/>
            </a:pPr>
            <a:r>
              <a:rPr lang="en-US" sz="1200" dirty="0" smtClean="0">
                <a:solidFill>
                  <a:srgbClr val="FFFFFF"/>
                </a:solidFill>
                <a:latin typeface="Cousine"/>
                <a:ea typeface="Cousine"/>
                <a:cs typeface="Cousine"/>
                <a:sym typeface="Cousine"/>
              </a:rPr>
              <a:t>M</a:t>
            </a:r>
            <a:r>
              <a:rPr lang="en" sz="1200" dirty="0" smtClean="0">
                <a:solidFill>
                  <a:srgbClr val="FFFFFF"/>
                </a:solidFill>
                <a:latin typeface="Cousine"/>
                <a:ea typeface="Cousine"/>
                <a:cs typeface="Cousine"/>
                <a:sym typeface="Cousine"/>
              </a:rPr>
              <a:t>odulul client care expune catre utilizator </a:t>
            </a:r>
            <a:r>
              <a:rPr lang="en" sz="1200" dirty="0" smtClean="0">
                <a:solidFill>
                  <a:srgbClr val="FFFFFF"/>
                </a:solidFill>
                <a:latin typeface="Cousine"/>
                <a:ea typeface="Cousine"/>
                <a:cs typeface="Cousine"/>
                <a:sym typeface="Cousine"/>
              </a:rPr>
              <a:t>interfata </a:t>
            </a:r>
            <a:r>
              <a:rPr lang="en" sz="1200" dirty="0" smtClean="0">
                <a:solidFill>
                  <a:srgbClr val="FFFFFF"/>
                </a:solidFill>
                <a:latin typeface="Cousine"/>
                <a:ea typeface="Cousine"/>
                <a:cs typeface="Cousine"/>
                <a:sym typeface="Cousine"/>
              </a:rPr>
              <a:t>grafica</a:t>
            </a:r>
          </a:p>
          <a:p>
            <a:pPr marL="171450" lvl="0" indent="-171450" algn="l" rtl="0">
              <a:spcBef>
                <a:spcPts val="600"/>
              </a:spcBef>
              <a:spcAft>
                <a:spcPts val="0"/>
              </a:spcAft>
              <a:buFont typeface="Arial" panose="020B0604020202020204" pitchFamily="34" charset="0"/>
              <a:buChar char="•"/>
            </a:pPr>
            <a:r>
              <a:rPr lang="en-US" sz="1200" dirty="0" smtClean="0">
                <a:solidFill>
                  <a:srgbClr val="FFFFFF"/>
                </a:solidFill>
                <a:latin typeface="Cousine"/>
                <a:ea typeface="Cousine"/>
                <a:cs typeface="Cousine"/>
                <a:sym typeface="Cousine"/>
              </a:rPr>
              <a:t>M</a:t>
            </a:r>
            <a:r>
              <a:rPr lang="en" sz="1200" dirty="0" smtClean="0">
                <a:solidFill>
                  <a:srgbClr val="FFFFFF"/>
                </a:solidFill>
                <a:latin typeface="Cousine"/>
                <a:ea typeface="Cousine"/>
                <a:cs typeface="Cousine"/>
                <a:sym typeface="Cousine"/>
              </a:rPr>
              <a:t>odului server care expune catre modulul client puncte de interfatare(API)</a:t>
            </a:r>
          </a:p>
          <a:p>
            <a:pPr lvl="0" algn="l" rtl="0">
              <a:spcBef>
                <a:spcPts val="600"/>
              </a:spcBef>
              <a:spcAft>
                <a:spcPts val="0"/>
              </a:spcAft>
            </a:pPr>
            <a:r>
              <a:rPr lang="en" sz="1200" dirty="0" smtClean="0">
                <a:solidFill>
                  <a:srgbClr val="FFFFFF"/>
                </a:solidFill>
                <a:latin typeface="Cousine"/>
                <a:ea typeface="Cousine"/>
                <a:cs typeface="Cousine"/>
                <a:sym typeface="Cousine"/>
              </a:rPr>
              <a:t>Aceste module colaboreaza pentru a realiza un catalog online, pentru studenti si pentru profesori. Studentii pot doar sa isi acceseze contul si sa vizualizeze notele. Profesorii pot sa isi vizualizeze studentii, notele acestora la materia pe care o preda, cat si sa modifice notele date acestora.</a:t>
            </a:r>
          </a:p>
          <a:p>
            <a:pPr lvl="0" algn="l" rtl="0">
              <a:spcBef>
                <a:spcPts val="600"/>
              </a:spcBef>
              <a:spcAft>
                <a:spcPts val="0"/>
              </a:spcAft>
            </a:pPr>
            <a:endParaRPr lang="en" sz="1200" dirty="0" smtClean="0">
              <a:solidFill>
                <a:srgbClr val="FFFFFF"/>
              </a:solidFill>
              <a:latin typeface="Cousine"/>
              <a:ea typeface="Cousine"/>
              <a:cs typeface="Cousine"/>
              <a:sym typeface="Cousine"/>
            </a:endParaRPr>
          </a:p>
          <a:p>
            <a:pPr lvl="0" algn="l" rtl="0">
              <a:spcBef>
                <a:spcPts val="600"/>
              </a:spcBef>
              <a:spcAft>
                <a:spcPts val="0"/>
              </a:spcAft>
            </a:pPr>
            <a:r>
              <a:rPr lang="en" sz="1200" dirty="0" smtClean="0">
                <a:solidFill>
                  <a:srgbClr val="FFFFFF"/>
                </a:solidFill>
                <a:latin typeface="Cousine"/>
                <a:ea typeface="Cousine"/>
                <a:cs typeface="Cousine"/>
                <a:sym typeface="Cousine"/>
              </a:rPr>
              <a:t>Resursele folosite:</a:t>
            </a:r>
          </a:p>
          <a:p>
            <a:pPr marL="171450" lvl="0" indent="-171450" algn="l" rtl="0">
              <a:spcBef>
                <a:spcPts val="600"/>
              </a:spcBef>
              <a:spcAft>
                <a:spcPts val="0"/>
              </a:spcAft>
              <a:buFont typeface="Arial" panose="020B0604020202020204" pitchFamily="34" charset="0"/>
              <a:buChar char="•"/>
            </a:pPr>
            <a:r>
              <a:rPr lang="en-US" sz="1200" dirty="0" smtClean="0">
                <a:solidFill>
                  <a:srgbClr val="FFFFFF"/>
                </a:solidFill>
                <a:latin typeface="Cousine"/>
                <a:ea typeface="Cousine"/>
                <a:cs typeface="Cousine"/>
                <a:sym typeface="Cousine"/>
              </a:rPr>
              <a:t>L</a:t>
            </a:r>
            <a:r>
              <a:rPr lang="en" sz="1200" dirty="0" smtClean="0">
                <a:solidFill>
                  <a:srgbClr val="FFFFFF"/>
                </a:solidFill>
                <a:latin typeface="Cousine"/>
                <a:ea typeface="Cousine"/>
                <a:cs typeface="Cousine"/>
                <a:sym typeface="Cousine"/>
              </a:rPr>
              <a:t>ibraria vue.js pentru modulul client</a:t>
            </a:r>
          </a:p>
          <a:p>
            <a:pPr marL="171450" lvl="0" indent="-171450" algn="l" rtl="0">
              <a:spcBef>
                <a:spcPts val="600"/>
              </a:spcBef>
              <a:spcAft>
                <a:spcPts val="0"/>
              </a:spcAft>
              <a:buFont typeface="Arial" panose="020B0604020202020204" pitchFamily="34" charset="0"/>
              <a:buChar char="•"/>
            </a:pPr>
            <a:r>
              <a:rPr lang="en-US" sz="1200" dirty="0" smtClean="0">
                <a:solidFill>
                  <a:srgbClr val="FFFFFF"/>
                </a:solidFill>
                <a:latin typeface="Cousine"/>
                <a:ea typeface="Cousine"/>
                <a:cs typeface="Cousine"/>
                <a:sym typeface="Cousine"/>
              </a:rPr>
              <a:t>L</a:t>
            </a:r>
            <a:r>
              <a:rPr lang="en" sz="1200" dirty="0" smtClean="0">
                <a:solidFill>
                  <a:srgbClr val="FFFFFF"/>
                </a:solidFill>
                <a:latin typeface="Cousine"/>
                <a:ea typeface="Cousine"/>
                <a:cs typeface="Cousine"/>
                <a:sym typeface="Cousine"/>
              </a:rPr>
              <a:t>ibraria axios.js pentru modulul client</a:t>
            </a:r>
          </a:p>
          <a:p>
            <a:pPr marL="171450" lvl="0" indent="-171450" algn="l" rtl="0">
              <a:spcBef>
                <a:spcPts val="600"/>
              </a:spcBef>
              <a:spcAft>
                <a:spcPts val="0"/>
              </a:spcAft>
              <a:buFont typeface="Arial" panose="020B0604020202020204" pitchFamily="34" charset="0"/>
              <a:buChar char="•"/>
            </a:pPr>
            <a:r>
              <a:rPr lang="en-US" sz="1200" dirty="0" smtClean="0">
                <a:solidFill>
                  <a:srgbClr val="FFFFFF"/>
                </a:solidFill>
                <a:latin typeface="Cousine"/>
                <a:ea typeface="Cousine"/>
                <a:cs typeface="Cousine"/>
                <a:sym typeface="Cousine"/>
              </a:rPr>
              <a:t>M</a:t>
            </a:r>
            <a:r>
              <a:rPr lang="en" sz="1200" dirty="0" smtClean="0">
                <a:solidFill>
                  <a:srgbClr val="FFFFFF"/>
                </a:solidFill>
                <a:latin typeface="Cousine"/>
                <a:ea typeface="Cousine"/>
                <a:cs typeface="Cousine"/>
                <a:sym typeface="Cousine"/>
              </a:rPr>
              <a:t>ediul de executie Node.js pentru modulul server</a:t>
            </a:r>
          </a:p>
          <a:p>
            <a:pPr marL="171450" lvl="0" indent="-171450" algn="l" rtl="0">
              <a:spcBef>
                <a:spcPts val="600"/>
              </a:spcBef>
              <a:spcAft>
                <a:spcPts val="0"/>
              </a:spcAft>
              <a:buFont typeface="Arial" panose="020B0604020202020204" pitchFamily="34" charset="0"/>
              <a:buChar char="•"/>
            </a:pPr>
            <a:r>
              <a:rPr lang="en-US" sz="1200" dirty="0" smtClean="0">
                <a:solidFill>
                  <a:srgbClr val="FFFFFF"/>
                </a:solidFill>
                <a:latin typeface="Cousine"/>
                <a:ea typeface="Cousine"/>
                <a:cs typeface="Cousine"/>
                <a:sym typeface="Cousine"/>
              </a:rPr>
              <a:t>N</a:t>
            </a:r>
            <a:r>
              <a:rPr lang="en" sz="1200" dirty="0" smtClean="0">
                <a:solidFill>
                  <a:srgbClr val="FFFFFF"/>
                </a:solidFill>
                <a:latin typeface="Cousine"/>
                <a:ea typeface="Cousine"/>
                <a:cs typeface="Cousine"/>
                <a:sym typeface="Cousine"/>
              </a:rPr>
              <a:t>pm – administratorul de pachete pentru Node.js</a:t>
            </a:r>
          </a:p>
          <a:p>
            <a:pPr lvl="0" algn="l" rtl="0">
              <a:spcBef>
                <a:spcPts val="600"/>
              </a:spcBef>
              <a:spcAft>
                <a:spcPts val="0"/>
              </a:spcAft>
            </a:pPr>
            <a:r>
              <a:rPr lang="en" sz="1200" dirty="0" smtClean="0">
                <a:solidFill>
                  <a:srgbClr val="FFFFFF"/>
                </a:solidFill>
                <a:latin typeface="Cousine"/>
                <a:ea typeface="Cousine"/>
                <a:cs typeface="Cousine"/>
                <a:sym typeface="Cousine"/>
              </a:rPr>
              <a:t> </a:t>
            </a:r>
          </a:p>
          <a:p>
            <a:pPr marL="0" lvl="0" indent="0" algn="l" rtl="0">
              <a:spcBef>
                <a:spcPts val="600"/>
              </a:spcBef>
              <a:spcAft>
                <a:spcPts val="0"/>
              </a:spcAft>
              <a:buNone/>
            </a:pPr>
            <a:endParaRPr sz="1200" dirty="0">
              <a:solidFill>
                <a:srgbClr val="FFFFFF"/>
              </a:solidFill>
              <a:latin typeface="Cousine"/>
              <a:ea typeface="Cousine"/>
              <a:cs typeface="Cousine"/>
              <a:sym typeface="Cousine"/>
            </a:endParaRPr>
          </a:p>
        </p:txBody>
      </p:sp>
      <p:sp>
        <p:nvSpPr>
          <p:cNvPr id="74" name="Google Shape;74;p12"/>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Instalarea</a:t>
            </a:r>
            <a:r>
              <a:rPr lang="en-US" dirty="0" smtClean="0"/>
              <a:t> </a:t>
            </a:r>
            <a:r>
              <a:rPr lang="en-US" dirty="0" err="1" smtClean="0"/>
              <a:t>dependitelor</a:t>
            </a:r>
            <a:r>
              <a:rPr lang="en-US" dirty="0" smtClean="0"/>
              <a:t> </a:t>
            </a:r>
            <a:r>
              <a:rPr lang="en-US" dirty="0" err="1" smtClean="0"/>
              <a:t>externe</a:t>
            </a:r>
            <a:r>
              <a:rPr lang="en-US" dirty="0" smtClean="0"/>
              <a:t> </a:t>
            </a:r>
            <a:r>
              <a:rPr lang="en-US" dirty="0" err="1" smtClean="0"/>
              <a:t>necesare</a:t>
            </a:r>
            <a:endParaRPr dirty="0"/>
          </a:p>
        </p:txBody>
      </p:sp>
      <p:sp>
        <p:nvSpPr>
          <p:cNvPr id="71" name="Google Shape;71;p12"/>
          <p:cNvSpPr txBox="1"/>
          <p:nvPr/>
        </p:nvSpPr>
        <p:spPr>
          <a:xfrm>
            <a:off x="457200" y="983608"/>
            <a:ext cx="8077200" cy="3264542"/>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endParaRPr lang="en" sz="1200" dirty="0" smtClean="0">
              <a:solidFill>
                <a:srgbClr val="FFFFFF"/>
              </a:solidFill>
              <a:latin typeface="Cousine"/>
              <a:ea typeface="Cousine"/>
              <a:cs typeface="Cousine"/>
              <a:sym typeface="Cousine"/>
            </a:endParaRPr>
          </a:p>
          <a:p>
            <a:pPr lvl="0" algn="l" rtl="0">
              <a:spcBef>
                <a:spcPts val="600"/>
              </a:spcBef>
              <a:spcAft>
                <a:spcPts val="0"/>
              </a:spcAft>
            </a:pPr>
            <a:r>
              <a:rPr lang="en" dirty="0" smtClean="0">
                <a:solidFill>
                  <a:srgbClr val="FFFFFF"/>
                </a:solidFill>
                <a:latin typeface="Cousine"/>
                <a:ea typeface="Cousine"/>
                <a:cs typeface="Cousine"/>
                <a:sym typeface="Cousine"/>
              </a:rPr>
              <a:t>Pentru a instala dependintele externe se executa comanda: npm install in linia de comanda a serverului. Pentru a executa modulul server se executa comanda: </a:t>
            </a:r>
            <a:r>
              <a:rPr lang="en" b="1" dirty="0" smtClean="0">
                <a:solidFill>
                  <a:srgbClr val="FFFFFF"/>
                </a:solidFill>
                <a:latin typeface="Cousine"/>
                <a:ea typeface="Cousine"/>
                <a:cs typeface="Cousine"/>
                <a:sym typeface="Cousine"/>
              </a:rPr>
              <a:t>node run.js</a:t>
            </a:r>
            <a:r>
              <a:rPr lang="en" dirty="0" smtClean="0">
                <a:solidFill>
                  <a:srgbClr val="FFFFFF"/>
                </a:solidFill>
                <a:latin typeface="Cousine"/>
                <a:ea typeface="Cousine"/>
                <a:cs typeface="Cousine"/>
                <a:sym typeface="Cousine"/>
              </a:rPr>
              <a:t>.</a:t>
            </a:r>
          </a:p>
          <a:p>
            <a:pPr lvl="0" algn="l" rtl="0">
              <a:spcBef>
                <a:spcPts val="600"/>
              </a:spcBef>
              <a:spcAft>
                <a:spcPts val="0"/>
              </a:spcAft>
            </a:pPr>
            <a:r>
              <a:rPr lang="en" dirty="0" smtClean="0">
                <a:solidFill>
                  <a:srgbClr val="FFFFFF"/>
                </a:solidFill>
                <a:latin typeface="Cousine"/>
                <a:ea typeface="Cousine"/>
                <a:cs typeface="Cousine"/>
                <a:sym typeface="Cousine"/>
              </a:rPr>
              <a:t>Modulul client include librariile externe vue.js si axios.js adaugate ca fisiere separate. Pentru a executa modulul client este nevoie de un server care sa serveasca resursele web. Un server simplu se poate instala pe platformanode.js executand comanda in folderul clientului: </a:t>
            </a:r>
            <a:r>
              <a:rPr lang="en" b="1" dirty="0" smtClean="0">
                <a:solidFill>
                  <a:srgbClr val="FFFFFF"/>
                </a:solidFill>
                <a:latin typeface="Cousine"/>
                <a:ea typeface="Cousine"/>
                <a:cs typeface="Cousine"/>
                <a:sym typeface="Cousine"/>
              </a:rPr>
              <a:t>npm install http-server –g</a:t>
            </a:r>
            <a:r>
              <a:rPr lang="en" dirty="0" smtClean="0">
                <a:solidFill>
                  <a:srgbClr val="FFFFFF"/>
                </a:solidFill>
                <a:latin typeface="Cousine"/>
                <a:ea typeface="Cousine"/>
                <a:cs typeface="Cousine"/>
                <a:sym typeface="Cousine"/>
              </a:rPr>
              <a:t>. Dupa ce s-a instalat serverul, aplicatia client se executa cu comanda </a:t>
            </a:r>
            <a:r>
              <a:rPr lang="en" b="1" dirty="0" smtClean="0">
                <a:solidFill>
                  <a:srgbClr val="FFFFFF"/>
                </a:solidFill>
                <a:latin typeface="Cousine"/>
                <a:ea typeface="Cousine"/>
                <a:cs typeface="Cousine"/>
                <a:sym typeface="Cousine"/>
              </a:rPr>
              <a:t>http-server</a:t>
            </a:r>
            <a:r>
              <a:rPr lang="en" dirty="0" smtClean="0">
                <a:solidFill>
                  <a:srgbClr val="FFFFFF"/>
                </a:solidFill>
                <a:latin typeface="Cousine"/>
                <a:ea typeface="Cousine"/>
                <a:cs typeface="Cousine"/>
                <a:sym typeface="Cousine"/>
              </a:rPr>
              <a:t>. </a:t>
            </a:r>
          </a:p>
          <a:p>
            <a:pPr lvl="0" algn="l" rtl="0">
              <a:spcBef>
                <a:spcPts val="600"/>
              </a:spcBef>
              <a:spcAft>
                <a:spcPts val="0"/>
              </a:spcAft>
            </a:pPr>
            <a:r>
              <a:rPr lang="en" dirty="0" smtClean="0">
                <a:solidFill>
                  <a:srgbClr val="FFFFFF"/>
                </a:solidFill>
                <a:latin typeface="Cousine"/>
                <a:ea typeface="Cousine"/>
                <a:cs typeface="Cousine"/>
                <a:sym typeface="Cousine"/>
              </a:rPr>
              <a:t>Va fi accesibila in orice browser la adresele: </a:t>
            </a:r>
            <a:r>
              <a:rPr lang="en" dirty="0" smtClean="0">
                <a:solidFill>
                  <a:srgbClr val="FFFFFF"/>
                </a:solidFill>
                <a:latin typeface="Cousine"/>
                <a:ea typeface="Cousine"/>
                <a:cs typeface="Cousine"/>
                <a:sym typeface="Cousine"/>
                <a:hlinkClick r:id="rId3"/>
              </a:rPr>
              <a:t>http://localhost:8080</a:t>
            </a:r>
            <a:r>
              <a:rPr lang="en" dirty="0" smtClean="0">
                <a:solidFill>
                  <a:srgbClr val="FFFFFF"/>
                </a:solidFill>
                <a:latin typeface="Cousine"/>
                <a:ea typeface="Cousine"/>
                <a:cs typeface="Cousine"/>
                <a:sym typeface="Cousine"/>
              </a:rPr>
              <a:t> si </a:t>
            </a:r>
            <a:r>
              <a:rPr lang="en" dirty="0" smtClean="0">
                <a:solidFill>
                  <a:srgbClr val="FFFFFF"/>
                </a:solidFill>
                <a:latin typeface="Cousine"/>
                <a:ea typeface="Cousine"/>
                <a:cs typeface="Cousine"/>
                <a:sym typeface="Cousine"/>
                <a:hlinkClick r:id="rId4"/>
              </a:rPr>
              <a:t>http://127.0.0.1:8080</a:t>
            </a:r>
            <a:endParaRPr lang="en" dirty="0" smtClean="0">
              <a:solidFill>
                <a:srgbClr val="FFFFFF"/>
              </a:solidFill>
              <a:latin typeface="Cousine"/>
              <a:ea typeface="Cousine"/>
              <a:cs typeface="Cousine"/>
              <a:sym typeface="Cousine"/>
            </a:endParaRPr>
          </a:p>
          <a:p>
            <a:pPr lvl="0" algn="l" rtl="0">
              <a:spcBef>
                <a:spcPts val="600"/>
              </a:spcBef>
              <a:spcAft>
                <a:spcPts val="0"/>
              </a:spcAft>
            </a:pPr>
            <a:r>
              <a:rPr lang="en" dirty="0" smtClean="0">
                <a:solidFill>
                  <a:srgbClr val="FFFFFF"/>
                </a:solidFill>
                <a:latin typeface="Cousine"/>
                <a:ea typeface="Cousine"/>
                <a:cs typeface="Cousine"/>
                <a:sym typeface="Cousine"/>
              </a:rPr>
              <a:t> </a:t>
            </a:r>
          </a:p>
          <a:p>
            <a:pPr marL="0" lvl="0" indent="0" algn="l" rtl="0">
              <a:spcBef>
                <a:spcPts val="600"/>
              </a:spcBef>
              <a:spcAft>
                <a:spcPts val="0"/>
              </a:spcAft>
              <a:buNone/>
            </a:pPr>
            <a:endParaRPr sz="1200" dirty="0">
              <a:solidFill>
                <a:srgbClr val="FFFFFF"/>
              </a:solidFill>
              <a:latin typeface="Cousine"/>
              <a:ea typeface="Cousine"/>
              <a:cs typeface="Cousine"/>
              <a:sym typeface="Cousine"/>
            </a:endParaRPr>
          </a:p>
        </p:txBody>
      </p:sp>
      <p:sp>
        <p:nvSpPr>
          <p:cNvPr id="74" name="Google Shape;74;p12"/>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4327460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63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Elementele principale ale proiectului</a:t>
            </a:r>
            <a:endParaRPr sz="2400"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endParaRPr lang="en-US" dirty="0" smtClean="0"/>
          </a:p>
          <a:p>
            <a:pPr marL="457200" lvl="0" indent="-381000" algn="l" rtl="0">
              <a:spcBef>
                <a:spcPts val="600"/>
              </a:spcBef>
              <a:spcAft>
                <a:spcPts val="0"/>
              </a:spcAft>
              <a:buSzPts val="2400"/>
              <a:buChar char="▪"/>
            </a:pPr>
            <a:r>
              <a:rPr lang="en-US" dirty="0" smtClean="0"/>
              <a:t>P</a:t>
            </a:r>
            <a:r>
              <a:rPr lang="en" dirty="0" smtClean="0"/>
              <a:t>agina de login(student/profesor)</a:t>
            </a:r>
            <a:endParaRPr dirty="0"/>
          </a:p>
          <a:p>
            <a:pPr marL="457200" lvl="0" indent="-381000" algn="l" rtl="0">
              <a:spcBef>
                <a:spcPts val="0"/>
              </a:spcBef>
              <a:spcAft>
                <a:spcPts val="0"/>
              </a:spcAft>
              <a:buSzPts val="2400"/>
              <a:buChar char="▪"/>
            </a:pPr>
            <a:r>
              <a:rPr lang="en" dirty="0" smtClean="0"/>
              <a:t>Pagina de vizualizare a notelor pentru diferite materii (optiune pentru student)</a:t>
            </a:r>
            <a:endParaRPr dirty="0"/>
          </a:p>
          <a:p>
            <a:pPr marL="457200" lvl="0" indent="-381000" algn="l" rtl="0">
              <a:spcBef>
                <a:spcPts val="0"/>
              </a:spcBef>
              <a:spcAft>
                <a:spcPts val="0"/>
              </a:spcAft>
              <a:buSzPts val="2400"/>
              <a:buChar char="▪"/>
            </a:pPr>
            <a:r>
              <a:rPr lang="en" dirty="0" smtClean="0"/>
              <a:t>Pagina cu lista studentilor (optiune pentru profesor)</a:t>
            </a:r>
          </a:p>
          <a:p>
            <a:pPr marL="457200" lvl="0" indent="-381000" algn="l" rtl="0">
              <a:spcBef>
                <a:spcPts val="0"/>
              </a:spcBef>
              <a:spcAft>
                <a:spcPts val="0"/>
              </a:spcAft>
              <a:buSzPts val="2400"/>
              <a:buChar char="▪"/>
            </a:pPr>
            <a:r>
              <a:rPr lang="en" dirty="0" smtClean="0"/>
              <a:t>Modificare note (optiune pentru profesor)</a:t>
            </a:r>
            <a:endParaRPr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63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Modul de implementare</a:t>
            </a:r>
            <a:endParaRPr sz="2400"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lgn="l" rtl="0">
              <a:spcBef>
                <a:spcPts val="600"/>
              </a:spcBef>
              <a:spcAft>
                <a:spcPts val="0"/>
              </a:spcAft>
              <a:buSzPts val="2400"/>
              <a:buNone/>
            </a:pPr>
            <a:r>
              <a:rPr lang="en-US" dirty="0" smtClean="0"/>
              <a:t>Este o </a:t>
            </a:r>
            <a:r>
              <a:rPr lang="en-US" dirty="0" err="1" smtClean="0"/>
              <a:t>aplicatie</a:t>
            </a:r>
            <a:r>
              <a:rPr lang="en-US" dirty="0" smtClean="0"/>
              <a:t> de tip client-server. </a:t>
            </a:r>
            <a:r>
              <a:rPr lang="en-US" dirty="0" err="1" smtClean="0"/>
              <a:t>Datele</a:t>
            </a:r>
            <a:r>
              <a:rPr lang="en-US" dirty="0"/>
              <a:t> </a:t>
            </a:r>
            <a:r>
              <a:rPr lang="en-US" dirty="0" err="1" smtClean="0"/>
              <a:t>pentru</a:t>
            </a:r>
            <a:r>
              <a:rPr lang="en-US" dirty="0" smtClean="0"/>
              <a:t> </a:t>
            </a:r>
            <a:r>
              <a:rPr lang="en-US" dirty="0" err="1" smtClean="0"/>
              <a:t>studenti</a:t>
            </a:r>
            <a:r>
              <a:rPr lang="en-US" dirty="0" smtClean="0"/>
              <a:t> </a:t>
            </a:r>
            <a:r>
              <a:rPr lang="en-US" dirty="0" err="1" smtClean="0"/>
              <a:t>si</a:t>
            </a:r>
            <a:r>
              <a:rPr lang="en-US" dirty="0" smtClean="0"/>
              <a:t> </a:t>
            </a:r>
            <a:r>
              <a:rPr lang="en-US" dirty="0" err="1" smtClean="0"/>
              <a:t>profesori</a:t>
            </a:r>
            <a:r>
              <a:rPr lang="en-US" dirty="0" smtClean="0"/>
              <a:t> </a:t>
            </a:r>
            <a:r>
              <a:rPr lang="en-US" dirty="0" err="1" smtClean="0"/>
              <a:t>sunt</a:t>
            </a:r>
            <a:r>
              <a:rPr lang="en-US" dirty="0" smtClean="0"/>
              <a:t> </a:t>
            </a:r>
            <a:r>
              <a:rPr lang="en-US" dirty="0" err="1" smtClean="0"/>
              <a:t>stocate</a:t>
            </a:r>
            <a:r>
              <a:rPr lang="en-US" dirty="0" smtClean="0"/>
              <a:t> </a:t>
            </a:r>
            <a:r>
              <a:rPr lang="en-US" dirty="0" err="1" smtClean="0"/>
              <a:t>fiecare</a:t>
            </a:r>
            <a:r>
              <a:rPr lang="en-US" dirty="0" smtClean="0"/>
              <a:t> </a:t>
            </a:r>
            <a:r>
              <a:rPr lang="en-US" dirty="0" err="1" smtClean="0"/>
              <a:t>intr</a:t>
            </a:r>
            <a:r>
              <a:rPr lang="en-US" dirty="0" smtClean="0"/>
              <a:t>-un </a:t>
            </a:r>
            <a:r>
              <a:rPr lang="en-US" dirty="0" err="1" smtClean="0"/>
              <a:t>json</a:t>
            </a:r>
            <a:r>
              <a:rPr lang="en-US" dirty="0" smtClean="0"/>
              <a:t> </a:t>
            </a:r>
            <a:r>
              <a:rPr lang="en-US" dirty="0" err="1" smtClean="0"/>
              <a:t>separat</a:t>
            </a:r>
            <a:r>
              <a:rPr lang="en-US" dirty="0" smtClean="0"/>
              <a:t>.</a:t>
            </a:r>
          </a:p>
          <a:p>
            <a:pPr marL="76200" lvl="0" indent="0" algn="l" rtl="0">
              <a:spcBef>
                <a:spcPts val="600"/>
              </a:spcBef>
              <a:spcAft>
                <a:spcPts val="0"/>
              </a:spcAft>
              <a:buSzPts val="2400"/>
              <a:buNone/>
            </a:pPr>
            <a:r>
              <a:rPr lang="en-US" dirty="0" err="1" smtClean="0"/>
              <a:t>Pe</a:t>
            </a:r>
            <a:r>
              <a:rPr lang="en-US" dirty="0" smtClean="0"/>
              <a:t> </a:t>
            </a:r>
            <a:r>
              <a:rPr lang="en-US" dirty="0" err="1" smtClean="0"/>
              <a:t>partea</a:t>
            </a:r>
            <a:r>
              <a:rPr lang="en-US" dirty="0" smtClean="0"/>
              <a:t> de client </a:t>
            </a:r>
            <a:r>
              <a:rPr lang="en-US" dirty="0" err="1" smtClean="0"/>
              <a:t>avem</a:t>
            </a:r>
            <a:r>
              <a:rPr lang="en-US" dirty="0" smtClean="0"/>
              <a:t> index.html, </a:t>
            </a:r>
            <a:r>
              <a:rPr lang="en-US" dirty="0" err="1" smtClean="0"/>
              <a:t>functiile</a:t>
            </a:r>
            <a:r>
              <a:rPr lang="en-US" dirty="0" smtClean="0"/>
              <a:t> </a:t>
            </a:r>
            <a:r>
              <a:rPr lang="en-US" dirty="0" err="1" smtClean="0"/>
              <a:t>pentru</a:t>
            </a:r>
            <a:r>
              <a:rPr lang="en-US" dirty="0" smtClean="0"/>
              <a:t> query la </a:t>
            </a:r>
            <a:r>
              <a:rPr lang="en-US" dirty="0" err="1" smtClean="0"/>
              <a:t>studenti</a:t>
            </a:r>
            <a:r>
              <a:rPr lang="en-US" dirty="0" smtClean="0"/>
              <a:t> </a:t>
            </a:r>
            <a:r>
              <a:rPr lang="en-US" dirty="0" err="1" smtClean="0"/>
              <a:t>si</a:t>
            </a:r>
            <a:r>
              <a:rPr lang="en-US" dirty="0" smtClean="0"/>
              <a:t> </a:t>
            </a:r>
            <a:r>
              <a:rPr lang="en-US" dirty="0" err="1" smtClean="0"/>
              <a:t>profesori</a:t>
            </a:r>
            <a:r>
              <a:rPr lang="en-US" dirty="0" smtClean="0"/>
              <a:t> </a:t>
            </a:r>
            <a:r>
              <a:rPr lang="en-US" dirty="0" err="1" smtClean="0"/>
              <a:t>si</a:t>
            </a:r>
            <a:r>
              <a:rPr lang="en-US" dirty="0" smtClean="0"/>
              <a:t> </a:t>
            </a:r>
            <a:r>
              <a:rPr lang="en-US" dirty="0" err="1" smtClean="0"/>
              <a:t>aplicatii</a:t>
            </a:r>
            <a:r>
              <a:rPr lang="en-US" dirty="0" smtClean="0"/>
              <a:t> </a:t>
            </a:r>
            <a:r>
              <a:rPr lang="en-US" dirty="0" err="1" smtClean="0"/>
              <a:t>vue</a:t>
            </a:r>
            <a:r>
              <a:rPr lang="en-US" dirty="0" smtClean="0"/>
              <a:t> </a:t>
            </a:r>
            <a:r>
              <a:rPr lang="en-US" dirty="0" err="1" smtClean="0"/>
              <a:t>pentru</a:t>
            </a:r>
            <a:r>
              <a:rPr lang="en-US" dirty="0" smtClean="0"/>
              <a:t> </a:t>
            </a:r>
            <a:r>
              <a:rPr lang="en-US" dirty="0" err="1" smtClean="0"/>
              <a:t>restul</a:t>
            </a:r>
            <a:r>
              <a:rPr lang="en-US" dirty="0" smtClean="0"/>
              <a:t> </a:t>
            </a:r>
            <a:r>
              <a:rPr lang="en-US" dirty="0" err="1" smtClean="0"/>
              <a:t>operatiilor</a:t>
            </a:r>
            <a:r>
              <a:rPr lang="en-US" dirty="0" smtClean="0"/>
              <a:t>.</a:t>
            </a:r>
            <a:endParaRPr lang="en-US" dirty="0" smtClean="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7599263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63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Pagina de login</a:t>
            </a:r>
            <a:endParaRPr sz="24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203697"/>
            <a:ext cx="7086600" cy="3474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1748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63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Vizualizare note student</a:t>
            </a:r>
            <a:endParaRPr sz="24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 y="1276350"/>
            <a:ext cx="7086600" cy="3462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440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63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Vizualizare lista studenti</a:t>
            </a:r>
            <a:endParaRPr sz="24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477" y="1276350"/>
            <a:ext cx="7086600" cy="3472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2806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63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Modificare nota student</a:t>
            </a:r>
            <a:endParaRPr sz="24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 y="1276350"/>
            <a:ext cx="7086600" cy="3462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 y="1276350"/>
            <a:ext cx="7086600" cy="345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709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436</Words>
  <Application>Microsoft Office PowerPoint</Application>
  <PresentationFormat>On-screen Show (16:9)</PresentationFormat>
  <Paragraphs>54</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Cousine</vt:lpstr>
      <vt:lpstr>Valentine template</vt:lpstr>
      <vt:lpstr>Student and Teacher Grading Application</vt:lpstr>
      <vt:lpstr>IDEA BEHIND</vt:lpstr>
      <vt:lpstr>Instalarea dependitelor externe necesare</vt:lpstr>
      <vt:lpstr>Elementele principale ale proiectului</vt:lpstr>
      <vt:lpstr>Modul de implementare</vt:lpstr>
      <vt:lpstr>Pagina de login</vt:lpstr>
      <vt:lpstr>Vizualizare note student</vt:lpstr>
      <vt:lpstr>Vizualizare lista studenti</vt:lpstr>
      <vt:lpstr>Modificare nota student</vt:lpstr>
      <vt:lpstr>Modificare nota student(dupa click)</vt:lpstr>
      <vt:lpstr>Database using JSON objects</vt:lpstr>
      <vt:lpstr>Probleme aparute</vt:lpstr>
      <vt:lpstr>Thank you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and Teacher Notebook</dc:title>
  <dc:creator>jojo0</dc:creator>
  <cp:lastModifiedBy>jojo07jolie@yahoo.com</cp:lastModifiedBy>
  <cp:revision>11</cp:revision>
  <dcterms:modified xsi:type="dcterms:W3CDTF">2021-06-02T07:11:49Z</dcterms:modified>
</cp:coreProperties>
</file>